
<file path=[Content_Types].xml><?xml version="1.0" encoding="utf-8"?>
<Types xmlns="http://schemas.openxmlformats.org/package/2006/content-types">
  <Default ContentType="application/vnd.openxmlformats-package.relationships+xml" Extension="rels"/>
  <Default ContentType="image/png" Extension="png"/>
  <Default ContentType="application/xml" Extension="xml"/>
  <Default ContentType="image/gif" Extension="gif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2" Type="http://schemas.openxmlformats.org/officeDocument/2006/relationships/presProps" Target="presProps.xml"/><Relationship Id="rId1" Type="http://schemas.openxmlformats.org/officeDocument/2006/relationships/theme" Target="theme/theme3.xml"/><Relationship Id="rId4" Type="http://schemas.openxmlformats.org/officeDocument/2006/relationships/slideMaster" Target="slideMasters/slideMaster1.xml"/><Relationship Id="rId3" Type="http://schemas.openxmlformats.org/officeDocument/2006/relationships/tableStyles" Target="tableStyles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Diapositive de titr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/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ctr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/>
            </a:lvl1pPr>
            <a:lvl2pPr indent="0" marL="457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2pPr>
            <a:lvl3pPr indent="0" marL="914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3pPr>
            <a:lvl4pPr indent="0" marL="1371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4pPr>
            <a:lvl5pPr indent="0" marL="18288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5pPr>
            <a:lvl6pPr indent="0" marL="22860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6pPr>
            <a:lvl7pPr indent="0" marL="2743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7pPr>
            <a:lvl8pPr indent="0" marL="3200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8pPr>
            <a:lvl9pPr indent="0" marL="3657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re et texte vertical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" type="body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Titre vertical et texte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" type="body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7" name="Shape 7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re et contenu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Titre de section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Deux contenu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ais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3" type="body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4" type="body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re seul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Vide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u avec légende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2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57" name="Shape 57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Image avec légend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2" name="Shape 62"/>
          <p:cNvSpPr/>
          <p:nvPr>
            <p:ph idx="2" type="pic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3" Type="http://schemas.openxmlformats.org/officeDocument/2006/relationships/slideLayout" Target="../slideLayouts/slideLayout3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7" name="Shape 7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" name="Shape 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" name="Shape 9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00.png"/><Relationship Id="rId3" Type="http://schemas.openxmlformats.org/officeDocument/2006/relationships/image" Target="../media/image01.gi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/>
        </p:nvSpPr>
        <p:spPr>
          <a:xfrm>
            <a:off x="3238275" y="1807425"/>
            <a:ext cx="71673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fr-BE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Tournoi de la Vierge : 1</a:t>
            </a:r>
            <a:r>
              <a:rPr b="1" lang="fr-BE" sz="32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3-16 août, Liège </a:t>
            </a:r>
          </a:p>
        </p:txBody>
      </p:sp>
      <p:sp>
        <p:nvSpPr>
          <p:cNvPr id="81" name="Shape 81"/>
          <p:cNvSpPr/>
          <p:nvPr/>
        </p:nvSpPr>
        <p:spPr>
          <a:xfrm>
            <a:off x="4671325" y="2392125"/>
            <a:ext cx="2760000" cy="18117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3608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sz="16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Quoi </a:t>
            </a:r>
            <a:r>
              <a:rPr b="1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aseline="0" i="1" lang="fr-BE" sz="1600" u="sng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Tournoi homologué FIDE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7 rondes 1h30 + 30 s/coup</a:t>
            </a:r>
          </a:p>
          <a:p>
            <a:pPr lvl="0" rtl="0">
              <a:spcBef>
                <a:spcPts val="0"/>
              </a:spcBef>
              <a:buSzPct val="25000"/>
              <a:buNone/>
            </a:pP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Inscription : 15 € avant le 10/08 ou 20 € 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le jour mêm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Prix : 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125 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% des inscriptions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6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Shape 82"/>
          <p:cNvSpPr/>
          <p:nvPr/>
        </p:nvSpPr>
        <p:spPr>
          <a:xfrm>
            <a:off x="4671375" y="4333587"/>
            <a:ext cx="2760000" cy="14097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3608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Dimanche 16/08 à 11h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aseline="0" i="1" lang="fr-BE" sz="1600" u="sng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Tournoi </a:t>
            </a:r>
            <a:r>
              <a:rPr i="1" lang="fr-BE" sz="1600" u="sng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débutant (-1400 elo)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9 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rondes 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15 min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Inscription : 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5 €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Prix : 100 % des inscriptions </a:t>
            </a:r>
          </a:p>
        </p:txBody>
      </p:sp>
      <p:sp>
        <p:nvSpPr>
          <p:cNvPr id="83" name="Shape 83"/>
          <p:cNvSpPr/>
          <p:nvPr/>
        </p:nvSpPr>
        <p:spPr>
          <a:xfrm>
            <a:off x="155575" y="-144463"/>
            <a:ext cx="3047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1496156" y="1661565"/>
            <a:ext cx="1843200" cy="19527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/>
          <p:nvPr/>
        </p:nvSpPr>
        <p:spPr>
          <a:xfrm>
            <a:off x="1546875" y="5873075"/>
            <a:ext cx="9009000" cy="857699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3608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6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Renseignements </a:t>
            </a:r>
            <a:r>
              <a:rPr b="0" baseline="0" i="0" lang="fr-BE" sz="16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info@crelel.be / Philippe Collignon 0491 94 00 43 /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www.crelel.be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Directeurs des tournois : Bertrand Terwagne  0474 29 56 80 / Thomas Biot 0470 20 76 84</a:t>
            </a:r>
            <a:b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Pré-inscription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 : Compte : IBAN BE94 0682-2700-7814, Communication : Nom / Prénom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6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Shape 86"/>
          <p:cNvSpPr/>
          <p:nvPr/>
        </p:nvSpPr>
        <p:spPr>
          <a:xfrm>
            <a:off x="7560025" y="2392125"/>
            <a:ext cx="3013800" cy="943199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3608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Où ?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Au CRELEL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: 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rue 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R. 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Sualem 13, 4000 Liège. Parking aisé.</a:t>
            </a:r>
          </a:p>
        </p:txBody>
      </p:sp>
      <p:sp>
        <p:nvSpPr>
          <p:cNvPr id="87" name="Shape 87"/>
          <p:cNvSpPr/>
          <p:nvPr/>
        </p:nvSpPr>
        <p:spPr>
          <a:xfrm>
            <a:off x="7542150" y="3464225"/>
            <a:ext cx="3013800" cy="2266799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3608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Et quoi d’autre ?</a:t>
            </a:r>
          </a:p>
          <a:p>
            <a:pPr indent="-28575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Bar et petite restauration</a:t>
            </a:r>
          </a:p>
          <a:p>
            <a:pPr indent="-28575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BBQ le dimanche</a:t>
            </a:r>
          </a:p>
          <a:p>
            <a:pPr indent="-28575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Retransmission du premier échiquier sur internet</a:t>
            </a:r>
          </a:p>
          <a:p>
            <a:pPr indent="-285750" lvl="0" marL="285750" rtl="0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Echiquier avec verres de Peket ;-)</a:t>
            </a:r>
          </a:p>
          <a:p>
            <a:pPr indent="-28575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Divertissement aux 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f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estivités du 15 août à Liège</a:t>
            </a:r>
          </a:p>
        </p:txBody>
      </p:sp>
      <p:sp>
        <p:nvSpPr>
          <p:cNvPr id="88" name="Shape 88"/>
          <p:cNvSpPr/>
          <p:nvPr/>
        </p:nvSpPr>
        <p:spPr>
          <a:xfrm>
            <a:off x="1546874" y="3464225"/>
            <a:ext cx="3013800" cy="2266799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3608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Quand ?</a:t>
            </a:r>
          </a:p>
          <a:p>
            <a:pPr indent="-28575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R1 : Jeudi 13/8 : 20h00</a:t>
            </a:r>
          </a:p>
          <a:p>
            <a:pPr indent="-28575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R2 : Vendredi 14/8 : 13h00</a:t>
            </a:r>
          </a:p>
          <a:p>
            <a:pPr indent="-28575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R3 : Vendredi 1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/8 : 20h00</a:t>
            </a:r>
          </a:p>
          <a:p>
            <a:pPr indent="-28575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R4 : Samedi 1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5/8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: 13h00</a:t>
            </a:r>
          </a:p>
          <a:p>
            <a:pPr indent="-28575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R5 : Samedi 1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5/8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: 20h00</a:t>
            </a:r>
          </a:p>
          <a:p>
            <a:pPr indent="-28575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R6 : Dimanche 16/8 : 11h00</a:t>
            </a:r>
          </a:p>
          <a:p>
            <a:pPr indent="-285750" lvl="0" marL="285750" marR="0" rtl="0" algn="l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R7 : Dimanche 1</a:t>
            </a:r>
            <a:r>
              <a:rPr lang="fr-BE" sz="16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6/8</a:t>
            </a:r>
            <a:r>
              <a:rPr b="0" baseline="0" i="0" lang="fr-BE" sz="1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: 16h00</a:t>
            </a:r>
          </a:p>
        </p:txBody>
      </p:sp>
      <p:pic>
        <p:nvPicPr>
          <p:cNvPr id="89" name="Shape 89"/>
          <p:cNvPicPr preferRelativeResize="0"/>
          <p:nvPr/>
        </p:nvPicPr>
        <p:blipFill rotWithShape="1">
          <a:blip r:embed="rId4">
            <a:alphaModFix/>
          </a:blip>
          <a:srcRect b="2619" l="358" r="0" t="0"/>
          <a:stretch/>
        </p:blipFill>
        <p:spPr>
          <a:xfrm>
            <a:off x="1443800" y="12900"/>
            <a:ext cx="9129899" cy="17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Shape 90"/>
          <p:cNvSpPr/>
          <p:nvPr/>
        </p:nvSpPr>
        <p:spPr>
          <a:xfrm>
            <a:off x="5240925" y="534025"/>
            <a:ext cx="705300" cy="1194899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/>
          <p:nvPr/>
        </p:nvSpPr>
        <p:spPr>
          <a:xfrm>
            <a:off x="5563550" y="958675"/>
            <a:ext cx="705300" cy="702900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2" name="Shape 92"/>
          <p:cNvSpPr/>
          <p:nvPr/>
        </p:nvSpPr>
        <p:spPr>
          <a:xfrm>
            <a:off x="5120125" y="273450"/>
            <a:ext cx="705300" cy="795599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3" name="Shape 93"/>
          <p:cNvSpPr/>
          <p:nvPr/>
        </p:nvSpPr>
        <p:spPr>
          <a:xfrm>
            <a:off x="4986375" y="1329950"/>
            <a:ext cx="705300" cy="477599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/>
          <p:nvPr/>
        </p:nvSpPr>
        <p:spPr>
          <a:xfrm>
            <a:off x="5563550" y="1329950"/>
            <a:ext cx="705300" cy="477599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